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5" r:id="rId3"/>
    <p:sldId id="259" r:id="rId4"/>
    <p:sldId id="276" r:id="rId5"/>
    <p:sldId id="277" r:id="rId6"/>
    <p:sldId id="270" r:id="rId7"/>
    <p:sldId id="272" r:id="rId8"/>
    <p:sldId id="279" r:id="rId9"/>
    <p:sldId id="280" r:id="rId10"/>
    <p:sldId id="281" r:id="rId11"/>
    <p:sldId id="282" r:id="rId12"/>
    <p:sldId id="283" r:id="rId13"/>
    <p:sldId id="265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69" autoAdjust="0"/>
  </p:normalViewPr>
  <p:slideViewPr>
    <p:cSldViewPr>
      <p:cViewPr>
        <p:scale>
          <a:sx n="73" d="100"/>
          <a:sy n="73" d="100"/>
        </p:scale>
        <p:origin x="-120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848872" cy="3024336"/>
          </a:xfrm>
        </p:spPr>
        <p:txBody>
          <a:bodyPr>
            <a:normAutofit/>
          </a:bodyPr>
          <a:lstStyle/>
          <a:p>
            <a:r>
              <a:rPr lang="ru-RU" alt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«Экспериментирование – одна из форм развития познавательно- исследовательской деятельности воспитанников»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4653135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Выполнила Григорьева И. Г. 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Воспитатель МБДОУ д\с «Подсолнушек»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С. Икряное 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2020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год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04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эксперименты И.Г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112568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эксперименты И.Г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4" y="3501008"/>
            <a:ext cx="5633269" cy="3167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764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CIM\101MSDCF\DSC03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4536504" cy="3189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DCIM\101MSDCF\DSC038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65812"/>
            <a:ext cx="4156176" cy="2757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DCIM\101MSDCF\DSC038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728" y="3665812"/>
            <a:ext cx="3764704" cy="2699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281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DCIM\101MSDCF\DSC03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4" y="1196752"/>
            <a:ext cx="3672407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DCIM\101MSDCF\DSC03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196752"/>
            <a:ext cx="3816425" cy="4430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063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0" r="4655" b="9573"/>
          <a:stretch>
            <a:fillRect/>
          </a:stretch>
        </p:blipFill>
        <p:spPr bwMode="auto">
          <a:xfrm rot="20900717">
            <a:off x="171733" y="452959"/>
            <a:ext cx="5048092" cy="32898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88993">
            <a:off x="3804744" y="2915449"/>
            <a:ext cx="5131142" cy="348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283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80728"/>
            <a:ext cx="5832648" cy="38164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  <a:b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</a:t>
            </a:r>
            <a:b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внимание!!!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5899138" y="2204864"/>
            <a:ext cx="1368152" cy="1224136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44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0" y="0"/>
            <a:ext cx="5616624" cy="1872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"Пустая голова не рассуждает: чем больше опыта, тем больше способна она рассуждать". </a:t>
            </a:r>
            <a:br>
              <a:rPr lang="ru-RU" altLang="ru-RU" sz="24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charset="0"/>
              </a:rPr>
            </a:br>
            <a: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П. П. </a:t>
            </a:r>
            <a:r>
              <a:rPr lang="ru-RU" altLang="ru-RU" sz="2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Блонский</a:t>
            </a:r>
            <a: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.</a:t>
            </a:r>
            <a:endParaRPr lang="ru-RU" alt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9752" y="4608042"/>
            <a:ext cx="6696744" cy="22322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altLang="ru-RU" sz="2000" b="1" i="1" dirty="0">
                <a:solidFill>
                  <a:srgbClr val="FF0000"/>
                </a:solidFill>
              </a:rPr>
              <a:t>«Люди, научившиеся …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прошёл». </a:t>
            </a:r>
            <a:endParaRPr lang="ru-RU" altLang="ru-RU" sz="2000" i="1" dirty="0">
              <a:solidFill>
                <a:srgbClr val="FF0000"/>
              </a:solidFill>
            </a:endParaRPr>
          </a:p>
          <a:p>
            <a:pPr algn="r"/>
            <a:r>
              <a:rPr lang="ru-RU" altLang="ru-RU" sz="2400" b="1" i="1" dirty="0"/>
              <a:t>К.Е. Тим</a:t>
            </a:r>
            <a:endParaRPr lang="ru-RU" sz="2400" dirty="0"/>
          </a:p>
        </p:txBody>
      </p:sp>
      <p:pic>
        <p:nvPicPr>
          <p:cNvPr id="1026" name="Picture 2" descr="C:\Users\Павел\Desktop\DSC03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48780"/>
            <a:ext cx="5256584" cy="3204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039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alt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познавательно-исследовательской деятельности в детском саду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2664296"/>
          </a:xfrm>
        </p:spPr>
        <p:txBody>
          <a:bodyPr/>
          <a:lstStyle/>
          <a:p>
            <a:r>
              <a:rPr lang="ru-RU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сформировать у дошкольников основные ключевые компетенции, способность к исследовательскому типу мышления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3051423" cy="246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482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1620" y="476672"/>
            <a:ext cx="6912768" cy="576064"/>
          </a:xfrm>
        </p:spPr>
        <p:txBody>
          <a:bodyPr>
            <a:noAutofit/>
          </a:bodyPr>
          <a:lstStyle/>
          <a:p>
            <a:r>
              <a:rPr lang="ru-RU" sz="2800" i="1" dirty="0"/>
              <a:t>Ребенок – прирожденный </a:t>
            </a:r>
            <a:r>
              <a:rPr lang="ru-RU" sz="2800" i="1" dirty="0" smtClean="0"/>
              <a:t>исследователь.</a:t>
            </a:r>
            <a:endParaRPr lang="ru-RU" sz="2800" i="1" dirty="0"/>
          </a:p>
        </p:txBody>
      </p:sp>
      <p:pic>
        <p:nvPicPr>
          <p:cNvPr id="2050" name="Picture 2" descr="E:\эксперименты И.Г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96744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12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Исследовательская работа помогает ребенку логически мыслить, обобщать, делать </a:t>
            </a:r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выводы.</a:t>
            </a:r>
            <a: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/>
            </a:r>
            <a:b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</a:rPr>
            </a:br>
            <a:endParaRPr lang="ru-RU" sz="2800" b="1" i="1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pic>
        <p:nvPicPr>
          <p:cNvPr id="3074" name="Picture 2" descr="E:\эксперименты И.Г\DSC03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056784" cy="42692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156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Я ставлю перед собой такие цели, как развивать у детей умение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Видеть проблему.</a:t>
            </a:r>
            <a:endParaRPr lang="ru-RU" alt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Выдвигать гипотезы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Строить предположения</a:t>
            </a:r>
            <a:r>
              <a:rPr lang="ru-RU" alt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Задавать </a:t>
            </a:r>
            <a:r>
              <a:rPr lang="ru-RU" alt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вопросы. </a:t>
            </a:r>
            <a:endParaRPr lang="ru-RU" alt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Классифицировать</a:t>
            </a:r>
            <a:r>
              <a:rPr lang="ru-RU" alt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Наблюдать</a:t>
            </a:r>
            <a:r>
              <a:rPr lang="ru-RU" alt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Делать </a:t>
            </a:r>
            <a:r>
              <a:rPr lang="ru-RU" alt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выводы и умозаключения. </a:t>
            </a:r>
            <a:endParaRPr lang="ru-RU" alt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63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0608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800" b="1" i="1" dirty="0">
                <a:solidFill>
                  <a:srgbClr val="7030A0"/>
                </a:solidFill>
              </a:rPr>
              <a:t>Основное содержание исследований, производимых воспитанниками, предполагает формирование у них представлений:</a:t>
            </a:r>
            <a:br>
              <a:rPr lang="ru-RU" altLang="ru-RU" sz="2800" b="1" i="1" dirty="0">
                <a:solidFill>
                  <a:srgbClr val="7030A0"/>
                </a:solidFill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47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1. О 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материалах (песок, глина, бумага, ткань, дерево).</a:t>
            </a:r>
            <a:b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  2.О 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природных явлениях ( снегопад, ветер, солнце, вода; игры с ветром, со снегом; снег, как одно из агрегатных состояний воды; теплота, звук, вес, притяжение).</a:t>
            </a:r>
            <a:b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3.О 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мире растений (способы выращивания растений из семян, листа, луковицы; проращивание растений - гороха, бобов, семян цветов).</a:t>
            </a:r>
            <a:b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О предметном мире (одежда, обувь, транспорт, игрушки, краски для рисования и прочее).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67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эксперименты И.Г\DSC03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346" y="764704"/>
            <a:ext cx="6552728" cy="5112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56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эксперименты И.Г\P1010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69654">
            <a:off x="262695" y="484008"/>
            <a:ext cx="4732957" cy="3832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эксперименты И.Г\P1010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5067">
            <a:off x="4854844" y="3235455"/>
            <a:ext cx="4020267" cy="30237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449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181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«Экспериментирование – одна из форм развития познавательно- исследовательской деятельности воспитанников»</vt:lpstr>
      <vt:lpstr>"Пустая голова не рассуждает: чем больше опыта, тем больше способна она рассуждать".  П. П. Блонский.</vt:lpstr>
      <vt:lpstr>Цель  познавательно-исследовательской деятельности в детском саду</vt:lpstr>
      <vt:lpstr>Слайд 4</vt:lpstr>
      <vt:lpstr>Исследовательская работа помогает ребенку логически мыслить, обобщать, делать выводы. </vt:lpstr>
      <vt:lpstr>Я ставлю перед собой такие цели, как развивать у детей умение</vt:lpstr>
      <vt:lpstr>Основное содержание исследований, производимых воспитанниками, предполагает формирование у них представлений: 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Дон</cp:lastModifiedBy>
  <cp:revision>22</cp:revision>
  <dcterms:created xsi:type="dcterms:W3CDTF">2012-08-01T15:04:34Z</dcterms:created>
  <dcterms:modified xsi:type="dcterms:W3CDTF">2024-02-07T07:01:13Z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239221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